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EA264B-3F96-4672-8A29-1018526395B6}" type="datetimeFigureOut">
              <a:rPr lang="en-CA" smtClean="0"/>
              <a:t>2015-11-02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AD412D-AF29-4928-9217-6CB14F4319D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hC_vunbUA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zsE3mpZ6H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k7VWcuVOf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Law of </a:t>
            </a:r>
            <a:r>
              <a:rPr lang="en-CA" dirty="0" err="1"/>
              <a:t>I</a:t>
            </a:r>
            <a:r>
              <a:rPr lang="en-CA" dirty="0" err="1" smtClean="0"/>
              <a:t>ntertia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Newton’s First </a:t>
            </a:r>
            <a:r>
              <a:rPr lang="en-CA" dirty="0" smtClean="0"/>
              <a:t>Law</a:t>
            </a:r>
            <a:endParaRPr lang="en-CA" dirty="0" smtClean="0"/>
          </a:p>
          <a:p>
            <a:pPr lvl="1"/>
            <a:r>
              <a:rPr lang="en-CA" dirty="0" smtClean="0"/>
              <a:t>Inertia is a measure of an object’s resistance to change in motion.</a:t>
            </a:r>
          </a:p>
          <a:p>
            <a:pPr lvl="1"/>
            <a:r>
              <a:rPr lang="en-CA" dirty="0" smtClean="0"/>
              <a:t>An object at rest tends to stay at rest</a:t>
            </a:r>
          </a:p>
          <a:p>
            <a:pPr lvl="1"/>
            <a:r>
              <a:rPr lang="en-CA" dirty="0" smtClean="0"/>
              <a:t>An object in motion tends to stay in motion</a:t>
            </a:r>
          </a:p>
          <a:p>
            <a:pPr lvl="2"/>
            <a:r>
              <a:rPr lang="en-CA" dirty="0" smtClean="0"/>
              <a:t>An object’s motion is only changed if an external force acts on it</a:t>
            </a:r>
          </a:p>
          <a:p>
            <a:r>
              <a:rPr lang="en-CA" dirty="0" smtClean="0"/>
              <a:t>Mass is a measure of inertia</a:t>
            </a:r>
          </a:p>
          <a:p>
            <a:pPr lvl="1"/>
            <a:r>
              <a:rPr lang="en-CA" dirty="0" smtClean="0"/>
              <a:t>Inertia can be better formalized as a resistance to change in motion</a:t>
            </a:r>
          </a:p>
          <a:p>
            <a:pPr lvl="1"/>
            <a:r>
              <a:rPr lang="en-CA" dirty="0" smtClean="0"/>
              <a:t>More mass </a:t>
            </a:r>
            <a:r>
              <a:rPr lang="en-CA" dirty="0" smtClean="0">
                <a:sym typeface="Wingdings" pitchFamily="2" charset="2"/>
              </a:rPr>
              <a:t> more inertia (more </a:t>
            </a:r>
            <a:r>
              <a:rPr lang="en-CA" u="sng" dirty="0" smtClean="0">
                <a:sym typeface="Wingdings" pitchFamily="2" charset="2"/>
              </a:rPr>
              <a:t>resistance</a:t>
            </a:r>
            <a:r>
              <a:rPr lang="en-CA" dirty="0" smtClean="0">
                <a:sym typeface="Wingdings" pitchFamily="2" charset="2"/>
              </a:rPr>
              <a:t> to change in motion)</a:t>
            </a:r>
          </a:p>
        </p:txBody>
      </p:sp>
    </p:spTree>
    <p:extLst>
      <p:ext uri="{BB962C8B-B14F-4D97-AF65-F5344CB8AC3E}">
        <p14:creationId xmlns:p14="http://schemas.microsoft.com/office/powerpoint/2010/main" val="32583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Conditions…</a:t>
            </a:r>
            <a:endParaRPr lang="en-CA" dirty="0"/>
          </a:p>
        </p:txBody>
      </p:sp>
      <p:pic>
        <p:nvPicPr>
          <p:cNvPr id="1026" name="Picture 2" descr="C:\Users\Christopher Braun\Desktop\te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20054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13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Newton’s first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Skateboard Basket Transfer</a:t>
            </a:r>
          </a:p>
          <a:p>
            <a:pPr marL="0" indent="0">
              <a:buNone/>
            </a:pPr>
            <a:endParaRPr lang="en-CA" dirty="0" smtClean="0">
              <a:hlinkClick r:id="rId2"/>
            </a:endParaRPr>
          </a:p>
          <a:p>
            <a:pPr marL="0" indent="0">
              <a:buNone/>
            </a:pPr>
            <a:r>
              <a:rPr lang="en-CA" sz="5400" dirty="0" smtClean="0">
                <a:hlinkClick r:id="rId2"/>
              </a:rPr>
              <a:t>http</a:t>
            </a:r>
            <a:r>
              <a:rPr lang="en-CA" sz="5400" dirty="0">
                <a:hlinkClick r:id="rId2"/>
              </a:rPr>
              <a:t>://www.youtube.com/watch?v=ohC_vunbUAA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5376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NEWTON’S FIRST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 Seatbelts and Head-rests</a:t>
            </a:r>
          </a:p>
          <a:p>
            <a:pPr marL="0" indent="0">
              <a:buNone/>
            </a:pPr>
            <a:r>
              <a:rPr lang="en-CA" sz="5400" dirty="0">
                <a:hlinkClick r:id="rId2"/>
              </a:rPr>
              <a:t>http://www.youtube.com/watch?v=8zsE3mpZ6Hw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23468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NEWTON’S FIRST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“They’ve gone to plaid!”</a:t>
            </a:r>
          </a:p>
          <a:p>
            <a:pPr marL="0" indent="0">
              <a:buNone/>
            </a:pPr>
            <a:r>
              <a:rPr lang="en-CA" sz="5400" dirty="0">
                <a:hlinkClick r:id="rId2"/>
              </a:rPr>
              <a:t>http://www.youtube.com/watch?v=mk7VWcuVOf0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2523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114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Law of Intertia</vt:lpstr>
      <vt:lpstr>Conditions…</vt:lpstr>
      <vt:lpstr>Newton’s first law</vt:lpstr>
      <vt:lpstr>NEWTON’S FIRST LAW</vt:lpstr>
      <vt:lpstr>NEWTON’S FIRST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Intertia</dc:title>
  <dc:creator>Christopher Braun</dc:creator>
  <cp:lastModifiedBy>Christopher Braun</cp:lastModifiedBy>
  <cp:revision>1</cp:revision>
  <dcterms:created xsi:type="dcterms:W3CDTF">2015-11-02T14:50:46Z</dcterms:created>
  <dcterms:modified xsi:type="dcterms:W3CDTF">2015-11-02T14:55:27Z</dcterms:modified>
</cp:coreProperties>
</file>