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B5C5C-53C7-4731-AFCB-D6892DDFDEE7}" type="datetimeFigureOut">
              <a:rPr lang="en-CA" smtClean="0"/>
              <a:t>19/12/2011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2F797-D1EC-4C05-894F-260C2FE6A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5785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2F797-D1EC-4C05-894F-260C2FE6AC3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858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2F797-D1EC-4C05-894F-260C2FE6AC3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868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2F797-D1EC-4C05-894F-260C2FE6AC3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6277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2F797-D1EC-4C05-894F-260C2FE6AC3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639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2F797-D1EC-4C05-894F-260C2FE6AC3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1351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2F797-D1EC-4C05-894F-260C2FE6AC3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049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2F797-D1EC-4C05-894F-260C2FE6AC3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80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643134-E983-42B5-9436-4FED3E22958A}" type="datetimeFigureOut">
              <a:rPr lang="en-CA" smtClean="0"/>
              <a:pPr/>
              <a:t>19/12/2011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29FE34-7421-4C97-99D0-6B9E5550D3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POWER &amp; Efficiency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The power of physics!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Power is simply the</a:t>
            </a:r>
            <a:r>
              <a:rPr lang="en-CA" b="1" dirty="0" smtClean="0"/>
              <a:t> rate </a:t>
            </a:r>
            <a:r>
              <a:rPr lang="en-CA" dirty="0" smtClean="0"/>
              <a:t>at which </a:t>
            </a:r>
            <a:r>
              <a:rPr lang="en-CA" b="1" dirty="0" smtClean="0"/>
              <a:t>work</a:t>
            </a:r>
            <a:r>
              <a:rPr lang="en-CA" dirty="0" smtClean="0"/>
              <a:t> (change in energy) is done.</a:t>
            </a:r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5373216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Units:  </a:t>
            </a:r>
            <a:r>
              <a:rPr lang="en-CA" sz="2800" dirty="0" smtClean="0"/>
              <a:t>J/s  or Watts (W)</a:t>
            </a:r>
            <a:endParaRPr lang="en-CA" sz="2800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924943"/>
            <a:ext cx="2808312" cy="2137057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Maximizing power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 order to maximize power...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Do a lot of work (large change in energy) in a short period of time!!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2996952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600" dirty="0" smtClean="0"/>
              <a:t>P</a:t>
            </a:r>
            <a:r>
              <a:rPr lang="en-CA" sz="8800" dirty="0" smtClean="0"/>
              <a:t>=  </a:t>
            </a:r>
            <a:endParaRPr lang="en-CA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3014301" y="1386717"/>
            <a:ext cx="3168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0" dirty="0" smtClean="0">
                <a:latin typeface="Calibri"/>
              </a:rPr>
              <a:t> ΔE</a:t>
            </a:r>
            <a:endParaRPr lang="en-CA" sz="18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283968" y="3861048"/>
            <a:ext cx="8640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26506" y="4056495"/>
            <a:ext cx="379019" cy="504056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Efficiency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energy is transformed from one form into another (work), none of the energy is destroyed (conservation law).  However, some is transferred into non-useful forms of energy (heat, sound, etc.)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The goal of most engineering companies and businesses is to improve machine efficiency in order to reduce “waste” energy.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Lightbulb</a:t>
            </a:r>
            <a:r>
              <a:rPr lang="en-CA" dirty="0" smtClean="0"/>
              <a:t> efficiencies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Incandescent Bulb</a:t>
            </a:r>
            <a:endParaRPr lang="en-CA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564904"/>
            <a:ext cx="522328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1560" y="4941168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10% efficient</a:t>
            </a:r>
            <a:endParaRPr lang="en-CA" sz="36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2708920"/>
            <a:ext cx="936104" cy="155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Lightbulb</a:t>
            </a:r>
            <a:r>
              <a:rPr lang="en-CA" dirty="0" smtClean="0"/>
              <a:t> efficiencies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Compact Fluorescent Bulb</a:t>
            </a:r>
            <a:endParaRPr lang="en-CA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420888"/>
            <a:ext cx="5256584" cy="360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4941168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75% efficient</a:t>
            </a:r>
            <a:endParaRPr lang="en-CA" sz="3600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780928"/>
            <a:ext cx="1116732" cy="150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Efficiency equation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ratio of input energy to useful output energy is a measure of the efficiency.</a:t>
            </a:r>
            <a:endParaRPr lang="en-CA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996952"/>
            <a:ext cx="7324242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143</Words>
  <Application>Microsoft Office PowerPoint</Application>
  <PresentationFormat>On-screen Show (4:3)</PresentationFormat>
  <Paragraphs>35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POWER &amp; Efficiency</vt:lpstr>
      <vt:lpstr>Power</vt:lpstr>
      <vt:lpstr>Maximizing power</vt:lpstr>
      <vt:lpstr>Efficiency</vt:lpstr>
      <vt:lpstr>Lightbulb efficiencies</vt:lpstr>
      <vt:lpstr>Lightbulb efficiencies</vt:lpstr>
      <vt:lpstr>Efficiency equation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&amp; Efficiency</dc:title>
  <dc:creator>Braun</dc:creator>
  <cp:lastModifiedBy>Braun</cp:lastModifiedBy>
  <cp:revision>15</cp:revision>
  <dcterms:created xsi:type="dcterms:W3CDTF">2011-01-03T18:35:20Z</dcterms:created>
  <dcterms:modified xsi:type="dcterms:W3CDTF">2011-12-19T16:18:45Z</dcterms:modified>
</cp:coreProperties>
</file>